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E043-4029-114B-096A-14D1CE3E4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F81E0-A016-AF4B-5F96-02C6739E9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80498-7C58-A9DC-98D2-9E7ACBD58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7F98C-4C47-B190-A991-CC0E1562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13470-3A1C-FB70-6F96-FE1387A7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9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DFB4-D0CC-1D2A-2D6F-4B5C6EC5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FF669-4322-6FD3-062D-F7CBF5EE3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F7EB3-4BC9-288D-4320-BAE31761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B190C-3466-DE1E-36AE-6368AC06A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DBFC1-96EA-3C55-F373-5911343A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8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8B41F-AAB2-7FC2-348D-6FB05D812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C981C-6F3C-30F6-8CC8-8E959AA35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FE23B-8CDC-9367-0E4D-E35C768B7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404FF-0B2C-C057-CFBB-609EA94A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70658-2F66-12C7-F894-7084B44AE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3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C2BD6-2D92-A68D-5A95-545FCC4E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EA340-C4AC-AA79-7EA1-F327234EF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6D24-D868-36DB-DFD3-AF2A1B9A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47367-A56A-E565-37FB-10BE0D00B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B6D52-5A3A-A14B-37EF-5C41347C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3104-B7D5-E677-E0E2-E11AAE82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CF66AF-B12B-90C3-DE53-B890E8CB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962CF-00BE-D950-AB0E-6340DC37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67AE7-396A-1184-6BAC-97BC56C2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78B9A-1FA7-8BC3-3D11-7C3543D06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5F186-7933-22BF-9528-09F26FB1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BA5B7-95A9-AC8B-08A6-039106A6F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A63EA-C493-D0EC-EB91-174A2D7C0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4E138-970C-2186-039F-B321B6E0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4B6DF-6D0F-321C-6FAF-3BA8FD5E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340FF-9F94-0A9F-F1AD-D21DCC6E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EA79-8116-C5BE-24A7-DDC796EA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81A8-5721-875A-EEFB-111E252A3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E65D2-5A28-21D0-53D5-790B86048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AE4E2E-2F76-8E64-F3EB-C935853B8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F74DDA-C52C-FD35-99C2-7BD255A35B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0F42C-DFC5-3AA1-C7A8-FEF3972D1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76B61D-C100-3429-1A05-0A5ED35C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E04294-CC88-2540-BC70-77F1CACE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F260-75C7-D90F-6FB2-F070CBC6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9B7575-4076-CD9C-F933-75662AA0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D5DB2C-04DC-1A3C-1D04-6CAA18E24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4AF-E7DE-30E1-5050-36FEA3EF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4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9ADD1-8839-46C6-20B0-546EE168F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5F767-0EED-5C49-C1B9-EFAB07AA0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911C6-3927-E21E-EE24-FDD971F5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FB6F-AEDD-A9AA-F674-3352C09A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22558-A3CA-230F-8130-BA58D6CC4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07449-FB48-AC5E-AA85-166980BD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66190-A43B-53DC-DC01-0B64A49E4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7DA2E-500E-64C2-700C-211F1DD1F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1CD76-22D8-83C1-C374-ECEB7E9E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0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DCDA7-CA22-C048-1DAF-8193A9A5C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23644A-ED7E-02B5-FE98-73DF3C92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3796F-D865-3A64-DEB6-A7E0B6891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5B71FD-4461-B603-0926-01D561E9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114C9-E88E-50E0-96E4-2871FA7FF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2F7F4-F7A2-9CBB-B8D0-3DAF09CD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8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5284D9-FEFD-3B3E-B9AD-88A128A57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E897D-14FB-E4FC-F813-7A92C95B4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C619E-8075-971F-106A-9926FB749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339C4-E9A6-4D07-9A3E-8B96C95F0479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215A8-CC87-22D9-AF00-1F0FC2475C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8FF82-5F84-6CBE-E2AB-2B46582D4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5284A-76FF-4227-B67E-ED8E58E99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8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ADBD5F-0CC7-9650-D0A4-E4FDF8C18747}"/>
              </a:ext>
            </a:extLst>
          </p:cNvPr>
          <p:cNvSpPr txBox="1">
            <a:spLocks/>
          </p:cNvSpPr>
          <p:nvPr/>
        </p:nvSpPr>
        <p:spPr>
          <a:xfrm>
            <a:off x="2548465" y="3009131"/>
            <a:ext cx="7095067" cy="656167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025CA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EB852E7-811C-4FE3-C8B3-0B1FE2C77504}"/>
              </a:ext>
            </a:extLst>
          </p:cNvPr>
          <p:cNvSpPr txBox="1">
            <a:spLocks/>
          </p:cNvSpPr>
          <p:nvPr/>
        </p:nvSpPr>
        <p:spPr>
          <a:xfrm>
            <a:off x="2548464" y="2181986"/>
            <a:ext cx="7095067" cy="6561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33" dirty="0">
                <a:latin typeface="Arial" panose="020B0604020202020204" pitchFamily="34" charset="0"/>
                <a:cs typeface="Arial" panose="020B0604020202020204" pitchFamily="34" charset="0"/>
              </a:rPr>
              <a:t>Lecture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F84AE7-C7F6-4885-8567-41535A480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17" y="179123"/>
            <a:ext cx="9870566" cy="14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6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0D6C5-037E-4B79-94BE-23E9E0C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554" y="1086926"/>
            <a:ext cx="3307080" cy="676866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Faculty Disclosure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62F2A200-37E1-4889-83B8-718BABD03BD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804780"/>
              </p:ext>
            </p:extLst>
          </p:nvPr>
        </p:nvGraphicFramePr>
        <p:xfrm>
          <a:off x="317898" y="2991060"/>
          <a:ext cx="11582399" cy="2338920"/>
        </p:xfrm>
        <a:graphic>
          <a:graphicData uri="http://schemas.openxmlformats.org/drawingml/2006/table">
            <a:tbl>
              <a:tblPr/>
              <a:tblGrid>
                <a:gridCol w="2820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6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3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90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Company Name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Honoraria/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Expenses 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Consulting/ Advisory Board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Funded Research 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Royalties/ Patent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Stock Options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Ownership/ Equity Position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Employee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Other 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1" dirty="0">
                          <a:latin typeface="Arial"/>
                          <a:ea typeface="Calibri"/>
                          <a:cs typeface="Arial"/>
                        </a:rPr>
                        <a:t>(please specify)</a:t>
                      </a:r>
                      <a:endParaRPr lang="en-US" sz="1200" b="0" i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Example: company XYZ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ea typeface="Calibri"/>
                          <a:cs typeface="Arial"/>
                        </a:rPr>
                        <a:t>x</a:t>
                      </a: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0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0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0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0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spc="-15" dirty="0">
                          <a:latin typeface="Arial"/>
                          <a:ea typeface="Calibri"/>
                          <a:cs typeface="Arial"/>
                        </a:rPr>
                        <a:t>     </a:t>
                      </a:r>
                      <a:endParaRPr lang="en-US" sz="16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3403" marR="53403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E3B5AC-7955-44A2-B7D7-9510155BF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666986"/>
              </p:ext>
            </p:extLst>
          </p:nvPr>
        </p:nvGraphicFramePr>
        <p:xfrm>
          <a:off x="317898" y="1915353"/>
          <a:ext cx="5734050" cy="772584"/>
        </p:xfrm>
        <a:graphic>
          <a:graphicData uri="http://schemas.openxmlformats.org/drawingml/2006/table">
            <a:tbl>
              <a:tblPr/>
              <a:tblGrid>
                <a:gridCol w="56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126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No, nothing to disclose </a:t>
                      </a:r>
                    </a:p>
                  </a:txBody>
                  <a:tcPr marL="91447" marR="91447" marT="126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7" marR="91447" marT="126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Yes, please specify: </a:t>
                      </a:r>
                    </a:p>
                  </a:txBody>
                  <a:tcPr marL="91447" marR="91447" marT="1269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5E8ECB7-5C52-4B1D-ABB2-C51E16392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36" y="172447"/>
            <a:ext cx="6096528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8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FolderID xmlns="eb3f7de7-c935-4ca6-a12c-1f73773710ec" xsi:nil="true"/>
    <KenesDocumentTypeId xmlns="eb3f7de7-c935-4ca6-a12c-1f73773710ec" xsi:nil="true"/>
    <TaxCatchAll xmlns="eb3f7de7-c935-4ca6-a12c-1f73773710ec"/>
    <lcf76f155ced4ddcb4097134ff3c332f xmlns="2b93f937-ec31-4879-ba0e-50d6d52eed95">
      <Terms xmlns="http://schemas.microsoft.com/office/infopath/2007/PartnerControls"/>
    </lcf76f155ced4ddcb4097134ff3c332f>
    <_ip_UnifiedCompliancePolicyProperties xmlns="http://schemas.microsoft.com/sharepoint/v3" xsi:nil="true"/>
    <Confidential1 xmlns="eb3f7de7-c935-4ca6-a12c-1f73773710ec">false</Confidential1>
    <Final xmlns="eb3f7de7-c935-4ca6-a12c-1f73773710ec">false</Fina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27A4FD038AAC94785BB832C10367A8D" ma:contentTypeVersion="11" ma:contentTypeDescription="" ma:contentTypeScope="" ma:versionID="64e0a8ae926ad15f6aebca581e9b02a0">
  <xsd:schema xmlns:xsd="http://www.w3.org/2001/XMLSchema" xmlns:xs="http://www.w3.org/2001/XMLSchema" xmlns:p="http://schemas.microsoft.com/office/2006/metadata/properties" xmlns:ns1="http://schemas.microsoft.com/sharepoint/v3" xmlns:ns2="eb3f7de7-c935-4ca6-a12c-1f73773710ec" xmlns:ns3="2b93f937-ec31-4879-ba0e-50d6d52eed95" targetNamespace="http://schemas.microsoft.com/office/2006/metadata/properties" ma:root="true" ma:fieldsID="79969277bd27c36cd163ae2bcbcd7a80" ns1:_="" ns2:_="" ns3:_="">
    <xsd:import namespace="http://schemas.microsoft.com/sharepoint/v3"/>
    <xsd:import namespace="eb3f7de7-c935-4ca6-a12c-1f73773710ec"/>
    <xsd:import namespace="2b93f937-ec31-4879-ba0e-50d6d52eed95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93f937-ec31-4879-ba0e-50d6d52ee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179A4B-74C1-47C8-93A0-F96A05AAAADF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metadata/properties"/>
    <ds:schemaRef ds:uri="2b93f937-ec31-4879-ba0e-50d6d52eed95"/>
    <ds:schemaRef ds:uri="eb3f7de7-c935-4ca6-a12c-1f73773710e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EBF1A6-BD42-4AC6-813D-15A111CFC0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379646-7B39-46EB-B024-A555301E5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3f7de7-c935-4ca6-a12c-1f73773710ec"/>
    <ds:schemaRef ds:uri="2b93f937-ec31-4879-ba0e-50d6d52eed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74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Faculty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Shibanova</dc:creator>
  <cp:lastModifiedBy>Rachel Katzir</cp:lastModifiedBy>
  <cp:revision>2</cp:revision>
  <dcterms:created xsi:type="dcterms:W3CDTF">2022-12-17T17:27:47Z</dcterms:created>
  <dcterms:modified xsi:type="dcterms:W3CDTF">2023-04-30T08:50:30Z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0x01010037EA2DD516505C4D92B92F8677CFB68500B27A4FD038AAC94785BB832C10367A8D</vt:lpwstr>
  </property>
</Properties>
</file>